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56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95"/>
    <p:restoredTop sz="94719"/>
  </p:normalViewPr>
  <p:slideViewPr>
    <p:cSldViewPr snapToGrid="0">
      <p:cViewPr>
        <p:scale>
          <a:sx n="41" d="100"/>
          <a:sy n="41" d="100"/>
        </p:scale>
        <p:origin x="1072" y="1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CC38A-BF7F-69D3-F65D-93DD9A1C2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AAB906-7221-28DE-4A50-B7E81AFCF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94012-6CEC-F201-B8B5-FB2185874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0068-050D-EA44-BCC5-73AE705BEFF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CC1A7-1DB5-3994-F4B1-F6597B23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03D89-2C29-78C9-1876-210A0349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B919-666E-0649-BB87-A23CC407E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4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8DCF1-D033-4F6B-9455-B15F2B30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085EC-BC6E-0002-BB25-6E9C31D91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97123-8896-AB96-1358-7AC5CC144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0068-050D-EA44-BCC5-73AE705BEFF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A6ECE-4715-7992-3CE9-364DCFD4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E7296-474F-4C80-057E-5E41084AB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B919-666E-0649-BB87-A23CC407E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17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7FB2D5-9184-1406-ECEB-324506A94F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C6A420-FF14-35F5-C249-F3DC2BD0A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8F1B5-8F47-CBB0-363B-73CF65ED2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0068-050D-EA44-BCC5-73AE705BEFF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8E6B2-FC2E-0926-A871-4B8FB3601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7E65C-1501-8939-4355-94763FB6D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B919-666E-0649-BB87-A23CC407E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59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9A52-612B-55DD-2B7C-C5BB651A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62699-6E5D-09E4-A94F-566CCC167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63ED2-EFCC-D777-F753-1313FF01E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0068-050D-EA44-BCC5-73AE705BEFF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4A91E-6417-BACB-C12A-ED0AAEC92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0BE5A-1854-60B7-1C06-17A4DC934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B919-666E-0649-BB87-A23CC407E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16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5A11-BD94-28B6-C54B-46F7D323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0621-F0E4-3518-1FD0-3E2499EFB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EC4FA-0DD7-49B4-58B4-7ACA21789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0068-050D-EA44-BCC5-73AE705BEFF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EAB99-CE1D-454B-74A5-47483E79D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9956F-5003-BCD1-8B75-E1F89302F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B919-666E-0649-BB87-A23CC407E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47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3EF5-0E7A-0C78-226F-EDA98137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A816-7841-90A3-9798-B4F1781EC2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59FB2-AC86-1061-145F-E83339ABC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CE2B0-CE20-14B4-AAB9-96C6196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0068-050D-EA44-BCC5-73AE705BEFF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52D0F-A820-B248-258D-7819B94E9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838F8-675B-1998-4F11-B1A03F55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B919-666E-0649-BB87-A23CC407E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6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D8648-B65A-98E3-B9B7-CA4160FA2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5D9DE-4389-192A-E5D6-87CD15214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56B9E-58FF-E0E3-D565-A0037D97B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BCA43E-A6B1-983D-4971-582783C85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89BF3E-2379-0778-9BFC-23FFE53B18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EE041E-D504-20AD-F028-ACFFBE91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0068-050D-EA44-BCC5-73AE705BEFF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C13842-3FE9-2B36-F274-82FDB991F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76562F-837C-98D8-C154-FD530207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B919-666E-0649-BB87-A23CC407E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22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2B7FD-3A20-03D3-F424-008951C6B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D39CB9-F0AF-887E-9A7C-020FCABD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0068-050D-EA44-BCC5-73AE705BEFF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C2A49-36FE-8F08-B749-FAB17DFB2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1A6BF-7FE2-124A-2528-0FA43189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B919-666E-0649-BB87-A23CC407E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6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2911AF-FD2B-1DF9-1FBD-037B6F88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0068-050D-EA44-BCC5-73AE705BEFF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CEE8-A758-FE99-7990-67270B9BC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E79E1-A4E4-BF15-B5D9-B7F1A95F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B919-666E-0649-BB87-A23CC407E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46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35A31-D317-F854-805B-E8943DFF9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70F46-F98C-AFDC-A84A-38A793394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C684D-3AB0-F684-4E1C-8FF1543B3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7339A-AFF3-E28E-FB8E-FAE1638CC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0068-050D-EA44-BCC5-73AE705BEFF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AD6BF-8E6D-3E7A-0BB1-35282864D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248F0-F0FF-2A6F-45EF-1C8FFAEC6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B919-666E-0649-BB87-A23CC407E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21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DBD7A-A2B1-9228-C4E3-363EDCC82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CF1489-2AB2-FF47-4649-A478BCD732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7CC7D-8F8C-77AC-CEF0-DA693B80A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05D5F-8177-27B5-9E87-5A31F035D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0068-050D-EA44-BCC5-73AE705BEFF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2CDF7-A562-C874-2629-6714A941A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E0BA3-C95C-89F8-87EA-54FD5B84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8B919-666E-0649-BB87-A23CC407E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8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5A709-A746-7972-7140-6F9547981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24FB-2176-442A-CB0A-3DA6B93AF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54466-9ED2-C1D6-DF96-636A84B278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10068-050D-EA44-BCC5-73AE705BEFF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033C0-1125-4CF5-724A-EBA6E7070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D77CA-FFAA-B402-D82D-DEE8DA7E8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8B919-666E-0649-BB87-A23CC407E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52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161FC5-AADA-4A05-97BA-3555BBF1BC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4" b="194"/>
          <a:stretch/>
        </p:blipFill>
        <p:spPr>
          <a:xfrm>
            <a:off x="562186" y="535709"/>
            <a:ext cx="6602645" cy="5819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2D609D-B525-EC8A-C4A3-33395D6D71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11" t="2317" r="6883" b="10383"/>
          <a:stretch/>
        </p:blipFill>
        <p:spPr>
          <a:xfrm>
            <a:off x="4697814" y="4254499"/>
            <a:ext cx="2280181" cy="193515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D558B76-EA3C-C903-54BA-56A09502F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442" y="3229706"/>
            <a:ext cx="951957" cy="1211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4C292B-91E8-15D5-87AF-7DD4C96C05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26" b="226"/>
          <a:stretch/>
        </p:blipFill>
        <p:spPr>
          <a:xfrm>
            <a:off x="562185" y="6608263"/>
            <a:ext cx="6602645" cy="59139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6705CE-833F-8B27-B51A-91FB1AF179C7}"/>
              </a:ext>
            </a:extLst>
          </p:cNvPr>
          <p:cNvSpPr txBox="1"/>
          <p:nvPr/>
        </p:nvSpPr>
        <p:spPr>
          <a:xfrm>
            <a:off x="0" y="535709"/>
            <a:ext cx="56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120682-C746-7247-CD65-4F3EB4BCA575}"/>
              </a:ext>
            </a:extLst>
          </p:cNvPr>
          <p:cNvSpPr txBox="1"/>
          <p:nvPr/>
        </p:nvSpPr>
        <p:spPr>
          <a:xfrm>
            <a:off x="0" y="6608263"/>
            <a:ext cx="56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A8B50A-4D57-DA86-0144-CBFEB82E0E00}"/>
              </a:ext>
            </a:extLst>
          </p:cNvPr>
          <p:cNvSpPr txBox="1"/>
          <p:nvPr/>
        </p:nvSpPr>
        <p:spPr>
          <a:xfrm>
            <a:off x="4697814" y="5851097"/>
            <a:ext cx="1398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Helvetica" pitchFamily="2" charset="0"/>
                <a:cs typeface="Arial" panose="020B0604020202020204" pitchFamily="34" charset="0"/>
              </a:rPr>
              <a:t>Isle Au Haut</a:t>
            </a:r>
          </a:p>
        </p:txBody>
      </p:sp>
    </p:spTree>
    <p:extLst>
      <p:ext uri="{BB962C8B-B14F-4D97-AF65-F5344CB8AC3E}">
        <p14:creationId xmlns:p14="http://schemas.microsoft.com/office/powerpoint/2010/main" val="567828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56201-C3F6-338B-251D-43C0ED70E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EF354C-A06E-CEC5-62F3-C08C7060D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5" t="3520" r="2686" b="3570"/>
          <a:stretch/>
        </p:blipFill>
        <p:spPr>
          <a:xfrm>
            <a:off x="562186" y="535709"/>
            <a:ext cx="6602645" cy="5819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4EE85D-E2D4-AD1C-3AC4-E298D5C5E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46" t="10277" r="6524" b="22143"/>
          <a:stretch/>
        </p:blipFill>
        <p:spPr>
          <a:xfrm>
            <a:off x="4697814" y="4254499"/>
            <a:ext cx="2280181" cy="193515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787600F-611E-87E3-8E5D-2F38DEE33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442" y="3229706"/>
            <a:ext cx="951957" cy="121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ED340F-CA30-333B-500D-98A941B72E2D}"/>
              </a:ext>
            </a:extLst>
          </p:cNvPr>
          <p:cNvSpPr txBox="1"/>
          <p:nvPr/>
        </p:nvSpPr>
        <p:spPr>
          <a:xfrm>
            <a:off x="5452533" y="5820064"/>
            <a:ext cx="128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Isle Au Haut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D2D825-AD21-474E-99C5-4CF39F4CE3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7" t="2698" r="2584" b="2715"/>
          <a:stretch/>
        </p:blipFill>
        <p:spPr>
          <a:xfrm>
            <a:off x="562185" y="6608263"/>
            <a:ext cx="6602645" cy="5913937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E222ECC-AB07-C0D7-7072-62F4B7F47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84" y="11469236"/>
            <a:ext cx="951957" cy="12115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9A91AD-C497-CD41-1513-9DF112298F11}"/>
              </a:ext>
            </a:extLst>
          </p:cNvPr>
          <p:cNvSpPr txBox="1"/>
          <p:nvPr/>
        </p:nvSpPr>
        <p:spPr>
          <a:xfrm>
            <a:off x="0" y="535709"/>
            <a:ext cx="56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2F4EF-4EEC-DF8B-84E9-C7F5E8D2592B}"/>
              </a:ext>
            </a:extLst>
          </p:cNvPr>
          <p:cNvSpPr txBox="1"/>
          <p:nvPr/>
        </p:nvSpPr>
        <p:spPr>
          <a:xfrm>
            <a:off x="0" y="6608263"/>
            <a:ext cx="56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94320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59EBBC2-1957-3ECA-196A-BF3113AE43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8913" y="-188485"/>
            <a:ext cx="8055427" cy="7234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D0C370-0E09-7A71-0008-E9EE05C8A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91" t="11549" r="9411" b="23020"/>
          <a:stretch/>
        </p:blipFill>
        <p:spPr>
          <a:xfrm>
            <a:off x="5849198" y="4305300"/>
            <a:ext cx="2794060" cy="237127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06B5FF-336E-4A65-6825-27B80DC976D7}"/>
              </a:ext>
            </a:extLst>
          </p:cNvPr>
          <p:cNvSpPr txBox="1"/>
          <p:nvPr/>
        </p:nvSpPr>
        <p:spPr>
          <a:xfrm>
            <a:off x="7342214" y="6258996"/>
            <a:ext cx="128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Isle Au Haut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2C577F1-9B0A-1E93-2461-E4E21CD10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422" y="3189065"/>
            <a:ext cx="1096377" cy="139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39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BF4144-FE7F-C9D9-6920-279B632688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8144" y="0"/>
            <a:ext cx="7635711" cy="6857999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CB78E88-7379-C0EA-FE74-E8CB58B6C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460" y="5418143"/>
            <a:ext cx="1131316" cy="143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80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17</Words>
  <Application>Microsoft Macintosh PowerPoint</Application>
  <PresentationFormat>Widescreen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Lima</dc:creator>
  <cp:lastModifiedBy>Kyle Lima</cp:lastModifiedBy>
  <cp:revision>19</cp:revision>
  <dcterms:created xsi:type="dcterms:W3CDTF">2023-07-31T22:15:50Z</dcterms:created>
  <dcterms:modified xsi:type="dcterms:W3CDTF">2025-01-14T18:21:33Z</dcterms:modified>
</cp:coreProperties>
</file>